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17" r:id="rId3"/>
    <p:sldId id="318" r:id="rId4"/>
    <p:sldId id="291" r:id="rId5"/>
    <p:sldId id="307" r:id="rId6"/>
    <p:sldId id="303" r:id="rId7"/>
    <p:sldId id="278" r:id="rId8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 autoAdjust="0"/>
    <p:restoredTop sz="67311" autoAdjust="0"/>
  </p:normalViewPr>
  <p:slideViewPr>
    <p:cSldViewPr showGuides="1">
      <p:cViewPr>
        <p:scale>
          <a:sx n="85" d="100"/>
          <a:sy n="85" d="100"/>
        </p:scale>
        <p:origin x="-552" y="208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25/11/2019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mail.co.uk/news/article-7556279/Andrew-Wakefield-struck-anti-MMR-science-millionaire-lifestyle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Lessens the affect of a individual paper  (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Wakefield was struck off after his anti-MMR 'science 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Placed your work against a backdrop of wider studies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79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70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605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64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4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938214" y="2789237"/>
            <a:ext cx="9753599" cy="1142998"/>
          </a:xfrm>
        </p:spPr>
        <p:txBody>
          <a:bodyPr/>
          <a:lstStyle/>
          <a:p>
            <a:r>
              <a:rPr lang="en-GB" dirty="0"/>
              <a:t>JOE APPLETON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A2936-3DFA-8A41-BEC8-9D365DA2C59C}"/>
              </a:ext>
            </a:extLst>
          </p:cNvPr>
          <p:cNvSpPr/>
          <p:nvPr/>
        </p:nvSpPr>
        <p:spPr>
          <a:xfrm>
            <a:off x="1383506" y="2484437"/>
            <a:ext cx="8772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       Why Conduct A Literature Review?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A2936-3DFA-8A41-BEC8-9D365DA2C59C}"/>
              </a:ext>
            </a:extLst>
          </p:cNvPr>
          <p:cNvSpPr/>
          <p:nvPr/>
        </p:nvSpPr>
        <p:spPr>
          <a:xfrm>
            <a:off x="1383506" y="2484437"/>
            <a:ext cx="87725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“A cornerstone of science is the possibility to critically assess the correctness of scientific claims made and conclusions drawn by other scientists.” (</a:t>
            </a:r>
            <a:r>
              <a:rPr lang="en-GB" sz="3200" dirty="0" err="1">
                <a:solidFill>
                  <a:schemeClr val="bg1"/>
                </a:solidFill>
              </a:rPr>
              <a:t>Plesser</a:t>
            </a:r>
            <a:r>
              <a:rPr lang="en-GB" sz="3200" dirty="0">
                <a:solidFill>
                  <a:schemeClr val="bg1"/>
                </a:solidFill>
              </a:rPr>
              <a:t> 2017, p. 1)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3494" y="29797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512357" y="141308"/>
            <a:ext cx="7667098" cy="9862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Different Types of Literature Reviews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marL="1385773" lvl="2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Narrative Review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864337" lvl="1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Meta Analysis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pPr marL="1385773" lvl="2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Systematic Review 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40494" y="-106363"/>
            <a:ext cx="1083230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04DF82-1EE7-9544-A5DA-94309C6C086F}"/>
              </a:ext>
            </a:extLst>
          </p:cNvPr>
          <p:cNvSpPr txBox="1"/>
          <p:nvPr/>
        </p:nvSpPr>
        <p:spPr>
          <a:xfrm>
            <a:off x="6136750" y="3869054"/>
            <a:ext cx="177545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Benchmarking 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3EC8E-C97D-9F48-94B4-463A707783C8}"/>
              </a:ext>
            </a:extLst>
          </p:cNvPr>
          <p:cNvSpPr txBox="1"/>
          <p:nvPr/>
        </p:nvSpPr>
        <p:spPr>
          <a:xfrm>
            <a:off x="7411461" y="2358082"/>
            <a:ext cx="291474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Feedback 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1FA96-BE30-1641-B983-95F162F5417A}"/>
              </a:ext>
            </a:extLst>
          </p:cNvPr>
          <p:cNvSpPr/>
          <p:nvPr/>
        </p:nvSpPr>
        <p:spPr>
          <a:xfrm>
            <a:off x="88106" y="184070"/>
            <a:ext cx="1085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7C52-CEC8-E249-AD20-EBD7013C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06" y="709376"/>
            <a:ext cx="3069346" cy="458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5E7AF-FC5D-D742-90EB-A66C8EBB14F6}"/>
              </a:ext>
            </a:extLst>
          </p:cNvPr>
          <p:cNvSpPr txBox="1"/>
          <p:nvPr/>
        </p:nvSpPr>
        <p:spPr>
          <a:xfrm>
            <a:off x="2194279" y="53925"/>
            <a:ext cx="6324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Perils of ‘cherry picking’ literature</a:t>
            </a:r>
            <a:endParaRPr lang="en-US" sz="3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4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7" y="0"/>
            <a:ext cx="11041859" cy="75596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-16826" y="0"/>
            <a:ext cx="11038837" cy="755967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F9FE27-4EE3-E04D-8066-F6D0B90F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7" y="503238"/>
            <a:ext cx="11063149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6105</TotalTime>
  <Words>107</Words>
  <Application>Microsoft Macintosh PowerPoint</Application>
  <PresentationFormat>Custom</PresentationFormat>
  <Paragraphs>63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Office Theme</vt:lpstr>
      <vt:lpstr>JOE APPLETON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154</cp:revision>
  <dcterms:created xsi:type="dcterms:W3CDTF">2017-02-28T18:13:28Z</dcterms:created>
  <dcterms:modified xsi:type="dcterms:W3CDTF">2019-11-26T07:06:34Z</dcterms:modified>
</cp:coreProperties>
</file>